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92" r:id="rId2"/>
    <p:sldId id="274" r:id="rId3"/>
    <p:sldId id="301" r:id="rId4"/>
    <p:sldId id="302" r:id="rId5"/>
    <p:sldId id="307" r:id="rId6"/>
    <p:sldId id="303" r:id="rId7"/>
    <p:sldId id="304" r:id="rId8"/>
    <p:sldId id="305" r:id="rId9"/>
    <p:sldId id="306" r:id="rId10"/>
    <p:sldId id="300" r:id="rId11"/>
  </p:sldIdLst>
  <p:sldSz cx="12192000" cy="6858000"/>
  <p:notesSz cx="6858000" cy="9144000"/>
  <p:embeddedFontLst>
    <p:embeddedFont>
      <p:font typeface="경기천년제목 Medium" panose="02020603020101020101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함초롬바탕" panose="02030604000101010101" pitchFamily="18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4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3" autoAdjust="0"/>
    <p:restoredTop sz="93326" autoAdjust="0"/>
  </p:normalViewPr>
  <p:slideViewPr>
    <p:cSldViewPr snapToGrid="0">
      <p:cViewPr varScale="1">
        <p:scale>
          <a:sx n="91" d="100"/>
          <a:sy n="91" d="100"/>
        </p:scale>
        <p:origin x="3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F860A-87BF-405D-BF37-6D376207BC3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5EC04-DB5B-45E8-BF74-EBC4842BF1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431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C5EC04-DB5B-45E8-BF74-EBC4842BF16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842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696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239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1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147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37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645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611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26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364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770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770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A4239-2786-49E3-B196-9B80BF8A9CEC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B9434-0522-4D64-A27B-BBEB3AA84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475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프로젝트 명 </a:t>
            </a:r>
            <a:r>
              <a:rPr lang="en-US" altLang="ko-KR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: </a:t>
            </a:r>
            <a:r>
              <a:rPr lang="en-US" altLang="ko-KR" sz="2400" dirty="0" err="1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ColorGram</a:t>
            </a:r>
            <a:endParaRPr lang="ko-KR" altLang="en-US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C8F167E-A328-4E26-904A-75DE22E93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000" y="2730655"/>
            <a:ext cx="2700000" cy="27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45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예시 영상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2" name="제목 없는 동영상 - Clipchamp로 제작 (2)">
            <a:hlinkClick r:id="" action="ppaction://media"/>
            <a:extLst>
              <a:ext uri="{FF2B5EF4-FFF2-40B4-BE49-F238E27FC236}">
                <a16:creationId xmlns:a16="http://schemas.microsoft.com/office/drawing/2014/main" id="{822EC075-1815-4075-A3A1-94E8C44B4A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1872" y="1908313"/>
            <a:ext cx="8328256" cy="468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8746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55917" y="1129245"/>
            <a:ext cx="2480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컬러를 이용한 방법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953D708-160E-4D68-BAEA-63BA9334D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01" y="2419266"/>
            <a:ext cx="4400550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28BF5C8-B841-463D-81ED-F7AE9E005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351" y="2162678"/>
            <a:ext cx="4552312" cy="4222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9F36417-66C3-4E77-9989-1F59731B6F58}"/>
              </a:ext>
            </a:extLst>
          </p:cNvPr>
          <p:cNvCxnSpPr>
            <a:cxnSpLocks/>
          </p:cNvCxnSpPr>
          <p:nvPr/>
        </p:nvCxnSpPr>
        <p:spPr>
          <a:xfrm flipH="1" flipV="1">
            <a:off x="835233" y="4291544"/>
            <a:ext cx="4003640" cy="2162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E08559E-304F-4047-9D74-C8C7B7B0613D}"/>
              </a:ext>
            </a:extLst>
          </p:cNvPr>
          <p:cNvSpPr txBox="1"/>
          <p:nvPr/>
        </p:nvSpPr>
        <p:spPr>
          <a:xfrm>
            <a:off x="4838873" y="4142169"/>
            <a:ext cx="920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신나는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7505C1-AE0F-43F2-BE1B-3F47AA010921}"/>
              </a:ext>
            </a:extLst>
          </p:cNvPr>
          <p:cNvSpPr txBox="1"/>
          <p:nvPr/>
        </p:nvSpPr>
        <p:spPr>
          <a:xfrm>
            <a:off x="0" y="4128498"/>
            <a:ext cx="920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잔잔한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75FF13D-89C0-430A-BA52-45A68AD6A83C}"/>
              </a:ext>
            </a:extLst>
          </p:cNvPr>
          <p:cNvCxnSpPr>
            <a:cxnSpLocks/>
          </p:cNvCxnSpPr>
          <p:nvPr/>
        </p:nvCxnSpPr>
        <p:spPr>
          <a:xfrm>
            <a:off x="8812925" y="2505827"/>
            <a:ext cx="1166648" cy="3763059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F303031-6F5B-4DC1-B906-1E675AC5B863}"/>
              </a:ext>
            </a:extLst>
          </p:cNvPr>
          <p:cNvSpPr txBox="1"/>
          <p:nvPr/>
        </p:nvSpPr>
        <p:spPr>
          <a:xfrm>
            <a:off x="9644490" y="6273602"/>
            <a:ext cx="670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느린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3911FF-FA2F-46A1-80C1-F3E72623FD2B}"/>
              </a:ext>
            </a:extLst>
          </p:cNvPr>
          <p:cNvSpPr txBox="1"/>
          <p:nvPr/>
        </p:nvSpPr>
        <p:spPr>
          <a:xfrm>
            <a:off x="8474667" y="2074206"/>
            <a:ext cx="676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빠른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4673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로딩화면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84B20AA-D840-452B-B6ED-67369CD68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581" y="1908313"/>
            <a:ext cx="2720837" cy="483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69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64891F6-3121-481D-9AA2-6A8AAF03A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581" y="1908313"/>
            <a:ext cx="2720837" cy="483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78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검색기능</a:t>
            </a:r>
            <a:r>
              <a:rPr lang="en-US" altLang="ko-KR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…</a:t>
            </a:r>
            <a:endParaRPr lang="ko-KR" altLang="en-US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575055-B26C-40CA-A5E7-D67060FBC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200" y="1906957"/>
            <a:ext cx="2721600" cy="48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571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A5791E-611A-4826-B4CA-3D1F694A4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581" y="1908313"/>
            <a:ext cx="2720837" cy="483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64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이퀄라이저</a:t>
            </a:r>
            <a:endParaRPr lang="ko-KR" altLang="en-US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AA57A4D-A8B9-4086-A9C1-6C434E68BD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581" y="1908314"/>
            <a:ext cx="2720837" cy="483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198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음악 커뮤니티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738E39-27DB-4C26-A19A-C4374DECD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581" y="1908313"/>
            <a:ext cx="2720837" cy="483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80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821634"/>
            <a:ext cx="12192000" cy="1086679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커뮤니티 댓글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0" y="6745357"/>
            <a:ext cx="12192000" cy="112643"/>
          </a:xfrm>
          <a:prstGeom prst="rect">
            <a:avLst/>
          </a:prstGeom>
          <a:solidFill>
            <a:srgbClr val="0C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54F7CD-4E6D-49E7-A1C4-3C9552588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581" y="1908313"/>
            <a:ext cx="2720837" cy="483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02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</TotalTime>
  <Words>22</Words>
  <Application>Microsoft Office PowerPoint</Application>
  <PresentationFormat>와이드스크린</PresentationFormat>
  <Paragraphs>13</Paragraphs>
  <Slides>10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경기천년제목 Medium</vt:lpstr>
      <vt:lpstr>맑은 고딕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SEYOUNG PARK</dc:creator>
  <cp:lastModifiedBy>Kang Chan Ko</cp:lastModifiedBy>
  <cp:revision>168</cp:revision>
  <dcterms:created xsi:type="dcterms:W3CDTF">2016-12-29T12:06:27Z</dcterms:created>
  <dcterms:modified xsi:type="dcterms:W3CDTF">2025-03-20T05:02:21Z</dcterms:modified>
</cp:coreProperties>
</file>

<file path=docProps/thumbnail.jpeg>
</file>